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22"/>
  </p:notesMasterIdLst>
  <p:sldIdLst>
    <p:sldId id="256" r:id="rId2"/>
    <p:sldId id="257" r:id="rId3"/>
    <p:sldId id="304" r:id="rId4"/>
    <p:sldId id="258" r:id="rId5"/>
    <p:sldId id="259" r:id="rId6"/>
    <p:sldId id="260" r:id="rId7"/>
    <p:sldId id="273" r:id="rId8"/>
    <p:sldId id="275" r:id="rId9"/>
    <p:sldId id="277" r:id="rId10"/>
    <p:sldId id="281" r:id="rId11"/>
    <p:sldId id="282" r:id="rId12"/>
    <p:sldId id="285" r:id="rId13"/>
    <p:sldId id="291" r:id="rId14"/>
    <p:sldId id="293" r:id="rId15"/>
    <p:sldId id="295" r:id="rId16"/>
    <p:sldId id="296" r:id="rId17"/>
    <p:sldId id="297" r:id="rId18"/>
    <p:sldId id="298" r:id="rId19"/>
    <p:sldId id="303" r:id="rId20"/>
    <p:sldId id="299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3606" autoAdjust="0"/>
  </p:normalViewPr>
  <p:slideViewPr>
    <p:cSldViewPr>
      <p:cViewPr varScale="1">
        <p:scale>
          <a:sx n="87" d="100"/>
          <a:sy n="87" d="100"/>
        </p:scale>
        <p:origin x="-10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61462-895E-4798-8BF9-917C90CD4C62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F1498-AA84-49C1-8B6A-91B17DA09F8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2862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F1498-AA84-49C1-8B6A-91B17DA09F84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4974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39DB223-81DE-479A-8A61-A8AE47C3C3D9}" type="datetimeFigureOut">
              <a:rPr lang="sk-SK" smtClean="0"/>
              <a:pPr/>
              <a:t>16. 12. 2021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25CE168-9308-41AC-A509-DBFC48BCBCE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5915000" cy="2696344"/>
          </a:xfrm>
        </p:spPr>
        <p:txBody>
          <a:bodyPr>
            <a:normAutofit/>
          </a:bodyPr>
          <a:lstStyle/>
          <a:p>
            <a:r>
              <a:rPr lang="sk-SK" sz="4400" dirty="0" smtClean="0">
                <a:latin typeface="Segoe Print" panose="02000600000000000000" pitchFamily="2" charset="0"/>
              </a:rPr>
              <a:t>Tradičný Mikuláš </a:t>
            </a:r>
            <a:br>
              <a:rPr lang="sk-SK" sz="4400" dirty="0" smtClean="0">
                <a:latin typeface="Segoe Print" panose="02000600000000000000" pitchFamily="2" charset="0"/>
              </a:rPr>
            </a:br>
            <a:r>
              <a:rPr lang="sk-SK" sz="4400" dirty="0" smtClean="0">
                <a:latin typeface="Segoe Print" panose="02000600000000000000" pitchFamily="2" charset="0"/>
              </a:rPr>
              <a:t>v Rudníku</a:t>
            </a:r>
            <a:endParaRPr lang="sk-SK" sz="4400" dirty="0">
              <a:latin typeface="Segoe Print" panose="02000600000000000000" pitchFamily="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3717032"/>
            <a:ext cx="6858000" cy="914400"/>
          </a:xfrm>
        </p:spPr>
        <p:txBody>
          <a:bodyPr>
            <a:noAutofit/>
          </a:bodyPr>
          <a:lstStyle/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Padá sniežik, vietor fúka, </a:t>
            </a:r>
          </a:p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Mikuláš nám dary núka. </a:t>
            </a:r>
          </a:p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Poďte, deti, detičky, rozbaľte si balíčky. </a:t>
            </a:r>
          </a:p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sk-SK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poslúchal mamku, ocka, </a:t>
            </a:r>
          </a:p>
          <a:p>
            <a:r>
              <a:rPr lang="sk-SK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každého darček počká.</a:t>
            </a:r>
          </a:p>
          <a:p>
            <a:r>
              <a:rPr lang="sk-SK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bol samá nezbeda, tomu beda, prebeda.</a:t>
            </a:r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xmlns="" val="20433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857520" cy="397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57166"/>
            <a:ext cx="2904456" cy="400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12976"/>
            <a:ext cx="2428892" cy="338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502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7056784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86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4034880" cy="53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3960224" cy="52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31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4284381" cy="285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42918"/>
            <a:ext cx="4100879" cy="288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714752"/>
            <a:ext cx="4467584" cy="29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86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4181019" cy="278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04"/>
            <a:ext cx="4179123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48063"/>
            <a:ext cx="4214842" cy="280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76"/>
            <a:ext cx="4179124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75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5400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205194"/>
            <a:ext cx="5088327" cy="339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31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822066" cy="32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643314"/>
            <a:ext cx="4643470" cy="309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16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86280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28802"/>
            <a:ext cx="4294171" cy="286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Mikuláš a vianoce\mikuláš\DSC_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286280" cy="2857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160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4253882" cy="283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357562"/>
            <a:ext cx="4826246" cy="321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9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71480"/>
            <a:ext cx="3644243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3500462" cy="233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250500"/>
            <a:ext cx="3571900" cy="23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268760"/>
            <a:ext cx="7408333" cy="6192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 podvečer </a:t>
            </a:r>
            <a:r>
              <a:rPr lang="sk-SK" b="1" dirty="0" smtClean="0">
                <a:solidFill>
                  <a:schemeClr val="tx1"/>
                </a:solidFill>
              </a:rPr>
              <a:t>6. </a:t>
            </a:r>
            <a:r>
              <a:rPr lang="sk-SK" b="1" dirty="0">
                <a:solidFill>
                  <a:schemeClr val="tx1"/>
                </a:solidFill>
              </a:rPr>
              <a:t>decembra u nás v </a:t>
            </a:r>
            <a:r>
              <a:rPr lang="sk-SK" b="1" dirty="0" smtClean="0">
                <a:solidFill>
                  <a:schemeClr val="tx1"/>
                </a:solidFill>
              </a:rPr>
              <a:t>Rudníku</a:t>
            </a:r>
            <a:r>
              <a:rPr lang="sk-SK" dirty="0" smtClean="0"/>
              <a:t>, zavítal Mikuláš </a:t>
            </a:r>
            <a:r>
              <a:rPr lang="sk-SK" dirty="0"/>
              <a:t>aj so svojimi pomocníkmi k deťom domov. Tie ho ako zvyčajne očakávali v škole. O to väčšie bolo ich </a:t>
            </a:r>
            <a:r>
              <a:rPr lang="sk-SK" dirty="0" smtClean="0"/>
              <a:t>prekvapenie, </a:t>
            </a:r>
            <a:r>
              <a:rPr lang="sk-SK" dirty="0"/>
              <a:t>keď im zazvonil doma pod oknom. Pobehať </a:t>
            </a:r>
            <a:r>
              <a:rPr lang="sk-SK" dirty="0" err="1"/>
              <a:t>rudnické</a:t>
            </a:r>
            <a:r>
              <a:rPr lang="sk-SK" dirty="0"/>
              <a:t> kopanice bola riadna ,,fuška“ , no nevynechal ani jedného žiaka školy. Čertovi  sa zámer „postrašiť deti“ nie vždy vydaril, pretože deti boli odvážne a plné očakávania. A keď predsa niektoré premohol strach a nedokázali pripravenú básničku povedať, tak tie potom s čertom cvičili, počítali drepy po anglicky, zahrali na flaute</a:t>
            </a:r>
            <a:r>
              <a:rPr lang="sk-SK" dirty="0" smtClean="0"/>
              <a:t>.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5248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b="1" dirty="0"/>
              <a:t>Poďakovanie patrí rodine Liškovej, </a:t>
            </a:r>
            <a:r>
              <a:rPr lang="sk-SK" b="1" dirty="0" err="1"/>
              <a:t>Cibulkovej</a:t>
            </a:r>
            <a:r>
              <a:rPr lang="sk-SK" b="1" dirty="0"/>
              <a:t>, </a:t>
            </a:r>
            <a:r>
              <a:rPr lang="sk-SK" b="1" dirty="0" err="1"/>
              <a:t>Feriancovej</a:t>
            </a:r>
            <a:r>
              <a:rPr lang="sk-SK" b="1" dirty="0"/>
              <a:t>, </a:t>
            </a:r>
            <a:r>
              <a:rPr lang="sk-SK" b="1" dirty="0" err="1"/>
              <a:t>Cibulkovej</a:t>
            </a:r>
            <a:r>
              <a:rPr lang="sk-SK" b="1" dirty="0"/>
              <a:t> S., </a:t>
            </a:r>
            <a:r>
              <a:rPr lang="sk-SK" b="1" dirty="0" err="1" smtClean="0"/>
              <a:t>Gogovej</a:t>
            </a:r>
            <a:r>
              <a:rPr lang="sk-SK" b="1" dirty="0" smtClean="0"/>
              <a:t>, </a:t>
            </a:r>
            <a:r>
              <a:rPr lang="sk-SK" b="1" dirty="0"/>
              <a:t>Konečnej a firme </a:t>
            </a:r>
            <a:r>
              <a:rPr lang="sk-SK" b="1" dirty="0" err="1" smtClean="0"/>
              <a:t>Scherdel</a:t>
            </a:r>
            <a:r>
              <a:rPr lang="sk-SK" b="1" dirty="0" smtClean="0"/>
              <a:t>.</a:t>
            </a:r>
            <a:endParaRPr lang="sk-SK" b="1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Ďakujeme!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713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827584" y="2132856"/>
            <a:ext cx="7408333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,, Veľmi som sa tešil, keď za mnou prišiel, priviedol si čerta a anjela.“   - Samko</a:t>
            </a:r>
          </a:p>
          <a:p>
            <a:pPr>
              <a:buNone/>
            </a:pPr>
            <a:r>
              <a:rPr lang="sk-SK" dirty="0" smtClean="0"/>
              <a:t>,, Bol so rád , že prišiel Mikuláš, myslel som si, že príde do školy“  - Lukáš</a:t>
            </a:r>
          </a:p>
          <a:p>
            <a:pPr>
              <a:buNone/>
            </a:pPr>
            <a:r>
              <a:rPr lang="sk-SK" dirty="0" smtClean="0"/>
              <a:t> ,, Doma som sa hral a zrazu niekto zazvonil. Bol to Mikuláš, čert a anjel.“ – Viktor</a:t>
            </a:r>
          </a:p>
          <a:p>
            <a:pPr>
              <a:buNone/>
            </a:pPr>
            <a:r>
              <a:rPr lang="sk-SK" dirty="0" smtClean="0"/>
              <a:t>,, .... čert mal na hlave rohy a v ruke vidly  s vrecom na neposlušné deti....“- Miško</a:t>
            </a:r>
          </a:p>
          <a:p>
            <a:pPr>
              <a:buNone/>
            </a:pPr>
            <a:r>
              <a:rPr lang="sk-SK" dirty="0" smtClean="0"/>
              <a:t>,, Z ničoho nič, keď som sa hrala s bratom, zazvonil niekto, bol to Mikuláš.“- </a:t>
            </a:r>
            <a:r>
              <a:rPr lang="sk-SK" dirty="0" err="1" smtClean="0"/>
              <a:t>Emka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971600" y="105273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Aké boli pocity detí ?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ikuláš a vianoce\mikuláš\DSC_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819731" cy="38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467544" y="692696"/>
            <a:ext cx="813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Tradičná Mikulášska zostava v ZŠ Rudník - Pani riaditeľka s Mikulášom, čertom a anjelom.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xmlns="" val="13045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2928958" cy="390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286124"/>
            <a:ext cx="2571768" cy="342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500042"/>
            <a:ext cx="2569209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500042"/>
            <a:ext cx="2000264" cy="266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9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57166"/>
            <a:ext cx="3268289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071810"/>
            <a:ext cx="2716487" cy="36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14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2518190" cy="33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28604"/>
            <a:ext cx="4438367" cy="33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9" y="4000504"/>
            <a:ext cx="2000264" cy="266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3929066"/>
            <a:ext cx="2071702" cy="276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72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57166"/>
            <a:ext cx="3053976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000372"/>
            <a:ext cx="2571768" cy="366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Mikuláš a vianoce\mikuláš\263908675_307007244485646_710513378076570352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3000396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31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750495" cy="500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69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ar vlnenia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Tvar vlneni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var vlneni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510</TotalTime>
  <Words>79</Words>
  <Application>Microsoft Office PowerPoint</Application>
  <PresentationFormat>Prezentácia na obrazovke (4:3)</PresentationFormat>
  <Paragraphs>19</Paragraphs>
  <Slides>20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Tvar vlnenia</vt:lpstr>
      <vt:lpstr>Tradičný Mikuláš  v Rudníku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Ďakujeme!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lehotayova</dc:creator>
  <cp:lastModifiedBy>SPU</cp:lastModifiedBy>
  <cp:revision>78</cp:revision>
  <dcterms:created xsi:type="dcterms:W3CDTF">2021-12-15T16:05:19Z</dcterms:created>
  <dcterms:modified xsi:type="dcterms:W3CDTF">2021-12-16T11:51:35Z</dcterms:modified>
</cp:coreProperties>
</file>